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4"/>
      <p:bold r:id="rId15"/>
      <p:italic r:id="rId16"/>
      <p:boldItalic r:id="rId17"/>
    </p:embeddedFont>
    <p:embeddedFont>
      <p:font typeface="Playfair Display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Meselech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121af96f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121af96f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Kelsey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121af96f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121af96f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Kelsey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110afee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110afee8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Meselech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110afee8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110afee8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110afee83_1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110afee83_1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110afee83_1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110afee83_1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21af96f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21af96f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110afee8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110afee8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121af96f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121af96f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110afee8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110afee8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Meselech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Campus Eats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250" y="3168075"/>
            <a:ext cx="29952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18: Kelsey Locaylocay, Brian Colclough, Vanessa Liaw, Meselech Elala, Tia Vang</a:t>
            </a:r>
            <a:endParaRPr sz="1200"/>
          </a:p>
        </p:txBody>
      </p:sp>
      <p:pic>
        <p:nvPicPr>
          <p:cNvPr id="2" name="Part 1">
            <a:hlinkClick r:id="" action="ppaction://media"/>
            <a:extLst>
              <a:ext uri="{FF2B5EF4-FFF2-40B4-BE49-F238E27FC236}">
                <a16:creationId xmlns:a16="http://schemas.microsoft.com/office/drawing/2014/main" id="{9549A715-B97C-4014-8793-62FD224BD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78756" y="80589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Procedure</a:t>
            </a:r>
            <a:endParaRPr/>
          </a:p>
        </p:txBody>
      </p:sp>
      <p:pic>
        <p:nvPicPr>
          <p:cNvPr id="2" name="stored_procedure">
            <a:hlinkClick r:id="" action="ppaction://media"/>
            <a:extLst>
              <a:ext uri="{FF2B5EF4-FFF2-40B4-BE49-F238E27FC236}">
                <a16:creationId xmlns:a16="http://schemas.microsoft.com/office/drawing/2014/main" id="{D4EC828E-8A90-410F-AD81-CC7672302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0504" y="391350"/>
            <a:ext cx="609600" cy="609600"/>
          </a:xfrm>
          <a:prstGeom prst="rect">
            <a:avLst/>
          </a:prstGeom>
        </p:spPr>
      </p:pic>
      <p:pic>
        <p:nvPicPr>
          <p:cNvPr id="4" name="Picture 3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3355DAB2-3FAC-48A5-AA2F-2B267139F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18" y="1017450"/>
            <a:ext cx="7353763" cy="4109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0"/>
    </mc:Choice>
    <mc:Fallback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Dump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00" y="1933900"/>
            <a:ext cx="6549276" cy="30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1925" y="284400"/>
            <a:ext cx="5937351" cy="28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QLDump">
            <a:hlinkClick r:id="" action="ppaction://media"/>
            <a:extLst>
              <a:ext uri="{FF2B5EF4-FFF2-40B4-BE49-F238E27FC236}">
                <a16:creationId xmlns:a16="http://schemas.microsoft.com/office/drawing/2014/main" id="{66FC25E9-B382-451D-94B1-FA78EF147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6992" y="18569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00"/>
    </mc:Choice>
    <mc:Fallback>
      <p:transition spd="slow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importance and the need of delivery services has increased over the years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in employment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ways of dining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COVID friendly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Enhancing the existing database to including a rating system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new attributes and entities to assist our rating system</a:t>
            </a:r>
            <a:endParaRPr/>
          </a:p>
        </p:txBody>
      </p:sp>
      <p:pic>
        <p:nvPicPr>
          <p:cNvPr id="2" name="Part 2">
            <a:hlinkClick r:id="" action="ppaction://media"/>
            <a:extLst>
              <a:ext uri="{FF2B5EF4-FFF2-40B4-BE49-F238E27FC236}">
                <a16:creationId xmlns:a16="http://schemas.microsoft.com/office/drawing/2014/main" id="{E20DE457-DFAC-4008-AEDF-C835E92DD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6018" y="26982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00"/>
    </mc:Choice>
    <mc:Fallback>
      <p:transition spd="slow" advTm="4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75" y="1152475"/>
            <a:ext cx="8592025" cy="39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UseCaseDiagram">
            <a:hlinkClick r:id="" action="ppaction://media"/>
            <a:extLst>
              <a:ext uri="{FF2B5EF4-FFF2-40B4-BE49-F238E27FC236}">
                <a16:creationId xmlns:a16="http://schemas.microsoft.com/office/drawing/2014/main" id="{B5419FAB-ABCC-4C11-BA49-6AC87A12B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53839" y="4078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3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Rule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52475"/>
            <a:ext cx="8520600" cy="386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usinessRule">
            <a:hlinkClick r:id="" action="ppaction://media"/>
            <a:extLst>
              <a:ext uri="{FF2B5EF4-FFF2-40B4-BE49-F238E27FC236}">
                <a16:creationId xmlns:a16="http://schemas.microsoft.com/office/drawing/2014/main" id="{A42E6D55-F7D7-4732-BDEA-C5417491F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4601" y="22522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00"/>
    </mc:Choice>
    <mc:Fallback>
      <p:transition spd="slow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EERD 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850" y="98050"/>
            <a:ext cx="6349848" cy="4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ERD ">
            <a:hlinkClick r:id="" action="ppaction://media"/>
            <a:extLst>
              <a:ext uri="{FF2B5EF4-FFF2-40B4-BE49-F238E27FC236}">
                <a16:creationId xmlns:a16="http://schemas.microsoft.com/office/drawing/2014/main" id="{F697A20E-CEB2-4B3C-99D7-B2316D229F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591" y="316147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00"/>
    </mc:Choice>
    <mc:Fallback>
      <p:transition spd="slow" advTm="4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Dictionary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5">
            <a:alphaModFix/>
          </a:blip>
          <a:srcRect t="37837" r="14770" b="33446"/>
          <a:stretch/>
        </p:blipFill>
        <p:spPr>
          <a:xfrm>
            <a:off x="4504125" y="1499675"/>
            <a:ext cx="4462678" cy="1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347850"/>
            <a:ext cx="4192425" cy="28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2538" y="2856325"/>
            <a:ext cx="4076850" cy="15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ataDictionary">
            <a:hlinkClick r:id="" action="ppaction://media"/>
            <a:extLst>
              <a:ext uri="{FF2B5EF4-FFF2-40B4-BE49-F238E27FC236}">
                <a16:creationId xmlns:a16="http://schemas.microsoft.com/office/drawing/2014/main" id="{49ECD9F7-CA24-4B86-B6B6-53F455F83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29253" y="64896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00"/>
    </mc:Choice>
    <mc:Fallback>
      <p:transition spd="slow" advTm="2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Queries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Driver Rating Table</a:t>
            </a:r>
            <a:endParaRPr b="1" u="sng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Restaurant Rating Table </a:t>
            </a:r>
            <a:endParaRPr b="1" u="sng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900" y="1587300"/>
            <a:ext cx="2451500" cy="5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4652" y="2203775"/>
            <a:ext cx="1718350" cy="26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5900" y="1612750"/>
            <a:ext cx="2855550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0970" y="2203774"/>
            <a:ext cx="1844049" cy="252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QLqueries">
            <a:hlinkClick r:id="" action="ppaction://media"/>
            <a:extLst>
              <a:ext uri="{FF2B5EF4-FFF2-40B4-BE49-F238E27FC236}">
                <a16:creationId xmlns:a16="http://schemas.microsoft.com/office/drawing/2014/main" id="{550FE08B-4A05-4A30-8655-723F49D6F5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6170" y="26982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00"/>
    </mc:Choice>
    <mc:Fallback>
      <p:transition spd="slow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Relationships with SQL Scripts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703" y="1424625"/>
            <a:ext cx="2833250" cy="30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625" y="1373025"/>
            <a:ext cx="2969425" cy="32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lationship">
            <a:hlinkClick r:id="" action="ppaction://media"/>
            <a:extLst>
              <a:ext uri="{FF2B5EF4-FFF2-40B4-BE49-F238E27FC236}">
                <a16:creationId xmlns:a16="http://schemas.microsoft.com/office/drawing/2014/main" id="{7D157FE4-7D85-434A-98B3-E866B389E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59487" y="3913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00"/>
    </mc:Choice>
    <mc:Fallback>
      <p:transition spd="slow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Optimization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5">
            <a:alphaModFix/>
          </a:blip>
          <a:srcRect l="11615" r="45251"/>
          <a:stretch/>
        </p:blipFill>
        <p:spPr>
          <a:xfrm>
            <a:off x="5894800" y="1209278"/>
            <a:ext cx="2403774" cy="37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6">
            <a:alphaModFix/>
          </a:blip>
          <a:srcRect l="16401" r="44657"/>
          <a:stretch/>
        </p:blipFill>
        <p:spPr>
          <a:xfrm>
            <a:off x="3268125" y="1072050"/>
            <a:ext cx="2271501" cy="38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7">
            <a:alphaModFix/>
          </a:blip>
          <a:srcRect l="9917" r="46526"/>
          <a:stretch/>
        </p:blipFill>
        <p:spPr>
          <a:xfrm>
            <a:off x="461750" y="1209278"/>
            <a:ext cx="2451202" cy="37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art 3">
            <a:hlinkClick r:id="" action="ppaction://media"/>
            <a:extLst>
              <a:ext uri="{FF2B5EF4-FFF2-40B4-BE49-F238E27FC236}">
                <a16:creationId xmlns:a16="http://schemas.microsoft.com/office/drawing/2014/main" id="{F18ED702-D01D-44A2-987A-4636119F5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87087" y="21197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00"/>
    </mc:Choice>
    <mc:Fallback>
      <p:transition spd="slow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98</Words>
  <Application>Microsoft Macintosh PowerPoint</Application>
  <PresentationFormat>On-screen Show (16:9)</PresentationFormat>
  <Paragraphs>31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Lato</vt:lpstr>
      <vt:lpstr>Playfair Display</vt:lpstr>
      <vt:lpstr>Coral</vt:lpstr>
      <vt:lpstr>Campus Eats</vt:lpstr>
      <vt:lpstr>Project Description </vt:lpstr>
      <vt:lpstr>Use Case</vt:lpstr>
      <vt:lpstr>Business Rule</vt:lpstr>
      <vt:lpstr>EERD </vt:lpstr>
      <vt:lpstr>Data Dictionary</vt:lpstr>
      <vt:lpstr>MySQL Queries</vt:lpstr>
      <vt:lpstr>Relationships with SQL Scripts</vt:lpstr>
      <vt:lpstr>Query Optimization</vt:lpstr>
      <vt:lpstr>Stored Procedure</vt:lpstr>
      <vt:lpstr>SQL Dump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Eats</dc:title>
  <dc:creator>Meselech Elala</dc:creator>
  <cp:lastModifiedBy>Microsoft Office User</cp:lastModifiedBy>
  <cp:revision>8</cp:revision>
  <dcterms:modified xsi:type="dcterms:W3CDTF">2020-12-16T00:35:59Z</dcterms:modified>
</cp:coreProperties>
</file>